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7" r:id="rId3"/>
    <p:sldId id="290" r:id="rId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132"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8F0433-9C3F-447A-9F5C-473AFE5C228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196175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F0433-9C3F-447A-9F5C-473AFE5C228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25154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F0433-9C3F-447A-9F5C-473AFE5C228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34209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F0433-9C3F-447A-9F5C-473AFE5C228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325001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F0433-9C3F-447A-9F5C-473AFE5C2286}"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77714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8F0433-9C3F-447A-9F5C-473AFE5C2286}"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38630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8F0433-9C3F-447A-9F5C-473AFE5C2286}"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19017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8F0433-9C3F-447A-9F5C-473AFE5C2286}"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246103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F0433-9C3F-447A-9F5C-473AFE5C2286}"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93072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F0433-9C3F-447A-9F5C-473AFE5C2286}"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300442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F0433-9C3F-447A-9F5C-473AFE5C2286}"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BA304-ACB1-4DF2-B67B-7E6323F54618}" type="slidenum">
              <a:rPr lang="en-US" smtClean="0"/>
              <a:t>‹#›</a:t>
            </a:fld>
            <a:endParaRPr lang="en-US"/>
          </a:p>
        </p:txBody>
      </p:sp>
    </p:spTree>
    <p:extLst>
      <p:ext uri="{BB962C8B-B14F-4D97-AF65-F5344CB8AC3E}">
        <p14:creationId xmlns:p14="http://schemas.microsoft.com/office/powerpoint/2010/main" val="39733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F0433-9C3F-447A-9F5C-473AFE5C2286}" type="datetimeFigureOut">
              <a:rPr lang="en-US" smtClean="0"/>
              <a:t>12/20/2016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BA304-ACB1-4DF2-B67B-7E6323F54618}" type="slidenum">
              <a:rPr lang="en-US" smtClean="0"/>
              <a:t>‹#›</a:t>
            </a:fld>
            <a:endParaRPr lang="en-US"/>
          </a:p>
        </p:txBody>
      </p:sp>
    </p:spTree>
    <p:extLst>
      <p:ext uri="{BB962C8B-B14F-4D97-AF65-F5344CB8AC3E}">
        <p14:creationId xmlns:p14="http://schemas.microsoft.com/office/powerpoint/2010/main" val="238146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1892"/>
            <a:ext cx="10515600" cy="5765071"/>
          </a:xfrm>
        </p:spPr>
        <p:txBody>
          <a:bodyPr>
            <a:normAutofit/>
          </a:bodyPr>
          <a:lstStyle/>
          <a:p>
            <a:pPr marL="0" indent="0" algn="ctr">
              <a:buNone/>
            </a:pPr>
            <a:endParaRPr lang="en-US" sz="8000" dirty="0"/>
          </a:p>
          <a:p>
            <a:pPr marL="0" indent="0" algn="ctr">
              <a:buNone/>
            </a:pPr>
            <a:r>
              <a:rPr lang="en-US" sz="8000" dirty="0"/>
              <a:t>HISTORY OF THE ENGLISH BIBLE</a:t>
            </a:r>
            <a:endParaRPr lang="en-US" sz="3600" dirty="0"/>
          </a:p>
          <a:p>
            <a:pPr marL="0" indent="0" algn="ctr">
              <a:buNone/>
            </a:pPr>
            <a:r>
              <a:rPr lang="en-US" sz="3600" dirty="0"/>
              <a:t>By</a:t>
            </a:r>
          </a:p>
          <a:p>
            <a:pPr marL="0" indent="0" algn="ctr">
              <a:buNone/>
            </a:pPr>
            <a:r>
              <a:rPr lang="en-US" sz="3600" dirty="0"/>
              <a:t>Dr. William R. Glaze</a:t>
            </a:r>
            <a:endParaRPr lang="en-US" sz="8000" dirty="0"/>
          </a:p>
        </p:txBody>
      </p:sp>
    </p:spTree>
    <p:extLst>
      <p:ext uri="{BB962C8B-B14F-4D97-AF65-F5344CB8AC3E}">
        <p14:creationId xmlns:p14="http://schemas.microsoft.com/office/powerpoint/2010/main" val="1601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THE ENGLISH BIBLE</a:t>
            </a:r>
          </a:p>
        </p:txBody>
      </p:sp>
      <p:sp>
        <p:nvSpPr>
          <p:cNvPr id="3" name="Content Placeholder 2"/>
          <p:cNvSpPr>
            <a:spLocks noGrp="1"/>
          </p:cNvSpPr>
          <p:nvPr>
            <p:ph idx="1"/>
          </p:nvPr>
        </p:nvSpPr>
        <p:spPr/>
        <p:txBody>
          <a:bodyPr/>
          <a:lstStyle/>
          <a:p>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1" t="2331" r="57935" b="55265"/>
          <a:stretch/>
        </p:blipFill>
        <p:spPr bwMode="auto">
          <a:xfrm>
            <a:off x="3937687" y="1902939"/>
            <a:ext cx="3319849" cy="40777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93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BANS AGAINST TRANSLATING THE BIBLE</a:t>
            </a:r>
            <a:endParaRPr lang="en-US" dirty="0"/>
          </a:p>
        </p:txBody>
      </p:sp>
      <p:sp>
        <p:nvSpPr>
          <p:cNvPr id="3" name="Content Placeholder 2"/>
          <p:cNvSpPr>
            <a:spLocks noGrp="1"/>
          </p:cNvSpPr>
          <p:nvPr>
            <p:ph idx="1"/>
          </p:nvPr>
        </p:nvSpPr>
        <p:spPr/>
        <p:txBody>
          <a:bodyPr/>
          <a:lstStyle/>
          <a:p>
            <a:r>
              <a:rPr lang="en-US" b="1" dirty="0"/>
              <a:t>Decree of the Council of Toulouse (1229 C.E.)</a:t>
            </a:r>
            <a:r>
              <a:rPr lang="en-US" dirty="0"/>
              <a:t>: “We prohibit also that the laity should be permitted to have the books of the Old or New Testament; but we most strictly forbid their having any translation of these books.”</a:t>
            </a:r>
          </a:p>
          <a:p>
            <a:r>
              <a:rPr lang="en-US" b="1" dirty="0"/>
              <a:t>Ruling of the Council of Tarragona of 1234 C.E.</a:t>
            </a:r>
            <a:r>
              <a:rPr lang="en-US" dirty="0"/>
              <a:t>: “No one may possess the books of the Old and New Testaments in the Romance language, and if anyone possesses them he must turn them over to the local bishop within eight days after promulgation of this decree, so that they may be burned...”</a:t>
            </a:r>
          </a:p>
          <a:p>
            <a:pPr marL="0" indent="0">
              <a:buNone/>
            </a:pPr>
            <a:endParaRPr lang="en-US" dirty="0"/>
          </a:p>
        </p:txBody>
      </p:sp>
    </p:spTree>
    <p:extLst>
      <p:ext uri="{BB962C8B-B14F-4D97-AF65-F5344CB8AC3E}">
        <p14:creationId xmlns:p14="http://schemas.microsoft.com/office/powerpoint/2010/main" val="10206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4798</TotalTime>
  <Words>124</Words>
  <Application>Microsoft Office PowerPoint</Application>
  <PresentationFormat>Custom</PresentationFormat>
  <Paragraphs>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HISTORY OF THE ENGLISH BIBLE</vt:lpstr>
      <vt:lpstr>BANS AGAINST TRANSLATING THE BIBLE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R. Glaze</dc:creator>
  <cp:lastModifiedBy>Rick</cp:lastModifiedBy>
  <cp:revision>122</cp:revision>
  <cp:lastPrinted>2016-12-13T17:08:55Z</cp:lastPrinted>
  <dcterms:created xsi:type="dcterms:W3CDTF">2016-09-18T11:46:18Z</dcterms:created>
  <dcterms:modified xsi:type="dcterms:W3CDTF">2016-12-21T00:35:45Z</dcterms:modified>
</cp:coreProperties>
</file>